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723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036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607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009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74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32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4000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160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636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134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807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C8CB-D9FF-460B-ABC0-CC8473C5D5A2}" type="datetimeFigureOut">
              <a:rPr lang="lt-LT" smtClean="0"/>
              <a:t>2016.12.03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8B42-C3E7-448D-A229-992D14DA52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283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Pakalnių moterų užimtumo centras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Įregistruotas 2006m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22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Virtuvė</a:t>
            </a:r>
            <a:endParaRPr lang="lt-LT" dirty="0"/>
          </a:p>
        </p:txBody>
      </p:sp>
      <p:pic>
        <p:nvPicPr>
          <p:cNvPr id="6146" name="Picture 2" descr="C:\Users\Vieša prieiga\Desktop\DSC_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14" y="1600200"/>
            <a:ext cx="68143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Atremontuota biblioteka</a:t>
            </a:r>
            <a:endParaRPr lang="lt-LT" dirty="0"/>
          </a:p>
        </p:txBody>
      </p:sp>
      <p:pic>
        <p:nvPicPr>
          <p:cNvPr id="10242" name="Picture 2" descr="C:\Users\Vieša prieiga\Desktop\100_41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7344816" cy="45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Kaziuko</a:t>
            </a:r>
            <a:r>
              <a:rPr lang="lt-LT" dirty="0" smtClean="0"/>
              <a:t> mugė</a:t>
            </a:r>
            <a:endParaRPr lang="lt-LT" dirty="0"/>
          </a:p>
        </p:txBody>
      </p:sp>
      <p:pic>
        <p:nvPicPr>
          <p:cNvPr id="12290" name="Picture 2" descr="C:\Users\Vieša prieiga\Desktop\100_4221[3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6967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Mindaugo karūnavimo diena</a:t>
            </a:r>
            <a:endParaRPr lang="lt-LT" dirty="0"/>
          </a:p>
        </p:txBody>
      </p:sp>
      <p:pic>
        <p:nvPicPr>
          <p:cNvPr id="14338" name="Picture 2" descr="C:\Users\Vieša prieiga\Desktop\DSC03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Puoselėjam dailiuosius amatus</a:t>
            </a:r>
            <a:endParaRPr lang="lt-LT" dirty="0"/>
          </a:p>
        </p:txBody>
      </p:sp>
      <p:pic>
        <p:nvPicPr>
          <p:cNvPr id="2050" name="Picture 2" descr="C:\Users\Vieša prieiga\Desktop\Picture 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7048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Centras įkūrė </a:t>
            </a:r>
            <a:r>
              <a:rPr lang="lt-LT" dirty="0"/>
              <a:t>P</a:t>
            </a:r>
            <a:r>
              <a:rPr lang="lt-LT" dirty="0" smtClean="0"/>
              <a:t>akalnių bendruomenės namus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2013 m. vykdė projektą „Pakalnių bendruomenės namų atnaujinimas“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760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ša prieiga\Desktop\DSC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-3105150"/>
            <a:ext cx="8680450" cy="130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Pakeisti langai, durys, lietaus nuvedimo sistema</a:t>
            </a:r>
            <a:endParaRPr lang="lt-LT" dirty="0"/>
          </a:p>
        </p:txBody>
      </p:sp>
      <p:pic>
        <p:nvPicPr>
          <p:cNvPr id="2050" name="Picture 2" descr="C:\Users\Vieša prieiga\Desktop\DSC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14" y="1600200"/>
            <a:ext cx="68143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Pastatyti du židiniai</a:t>
            </a:r>
            <a:endParaRPr lang="lt-LT" dirty="0"/>
          </a:p>
        </p:txBody>
      </p:sp>
      <p:pic>
        <p:nvPicPr>
          <p:cNvPr id="3074" name="Picture 2" descr="C:\Users\Vieša prieiga\Desktop\100_420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44824"/>
            <a:ext cx="6768752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Įkurta skalbykla</a:t>
            </a:r>
            <a:r>
              <a:rPr lang="lt-LT" dirty="0"/>
              <a:t> </a:t>
            </a:r>
            <a:r>
              <a:rPr lang="lt-LT" dirty="0" smtClean="0"/>
              <a:t>ir </a:t>
            </a:r>
            <a:r>
              <a:rPr lang="lt-LT" dirty="0" smtClean="0"/>
              <a:t>kirpykla, sporto kambarys</a:t>
            </a:r>
            <a:endParaRPr lang="lt-LT" dirty="0"/>
          </a:p>
        </p:txBody>
      </p:sp>
      <p:pic>
        <p:nvPicPr>
          <p:cNvPr id="4098" name="Picture 2" descr="C:\Users\Vieša prieiga\Desktop\DSC_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14" y="1600200"/>
            <a:ext cx="68143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Sporto kambarys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E:\DSC_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73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Patalpos poilsiui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 descr="C:\Users\Vieša prieiga\Desktop\DSC_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8815"/>
            <a:ext cx="4040188" cy="268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ieša prieiga\Desktop\DSC_00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08288"/>
            <a:ext cx="4041775" cy="26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55</Words>
  <Application>Microsoft Office PowerPoint</Application>
  <PresentationFormat>Demonstracija ekrane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Office tema</vt:lpstr>
      <vt:lpstr>Pakalnių moterų užimtumo centras</vt:lpstr>
      <vt:lpstr>Puoselėjam dailiuosius amatus</vt:lpstr>
      <vt:lpstr>Centras įkūrė Pakalnių bendruomenės namus</vt:lpstr>
      <vt:lpstr>PowerPoint pristatymas</vt:lpstr>
      <vt:lpstr>Pakeisti langai, durys, lietaus nuvedimo sistema</vt:lpstr>
      <vt:lpstr>Pastatyti du židiniai</vt:lpstr>
      <vt:lpstr>Įkurta skalbykla ir kirpykla, sporto kambarys</vt:lpstr>
      <vt:lpstr>Sporto kambarys</vt:lpstr>
      <vt:lpstr>Patalpos poilsiui</vt:lpstr>
      <vt:lpstr>Virtuvė</vt:lpstr>
      <vt:lpstr>Atremontuota biblioteka</vt:lpstr>
      <vt:lpstr>Kaziuko mugė</vt:lpstr>
      <vt:lpstr>Mindaugo karūnavimo diena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Pakalnių moterų užimtumo centras</dc:title>
  <dc:creator>Sukurta viešoje prieigoje</dc:creator>
  <cp:lastModifiedBy>Sukurta viešoje prieigoje</cp:lastModifiedBy>
  <cp:revision>8</cp:revision>
  <dcterms:created xsi:type="dcterms:W3CDTF">2016-12-03T10:48:28Z</dcterms:created>
  <dcterms:modified xsi:type="dcterms:W3CDTF">2016-12-03T12:09:49Z</dcterms:modified>
</cp:coreProperties>
</file>