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56EC234-F3B4-4B30-8369-D3946E59D387}" type="datetimeFigureOut">
              <a:rPr lang="lt-LT" smtClean="0"/>
              <a:t>2016-12-06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FB6C032-7675-46FC-9864-0A815FD1D218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SIRUTĖNŲ KRAŠTO BENDRUOMENĖ</a:t>
            </a:r>
            <a:endParaRPr lang="lt-LT" dirty="0"/>
          </a:p>
        </p:txBody>
      </p:sp>
      <p:pic>
        <p:nvPicPr>
          <p:cNvPr id="11" name="Paveikslėlio vietos rezervavimo ženklas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/>
      </p:pic>
      <p:sp>
        <p:nvSpPr>
          <p:cNvPr id="6" name="Teksto vietos rezervavimo ženklas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SIRUTĖNŲ KRAŠTO BENDRUOMENĖS ĮGYVENDINTI PROJEKTAI, </a:t>
            </a:r>
            <a:r>
              <a:rPr lang="lt-LT" dirty="0" smtClean="0"/>
              <a:t>ATEITIES PLANAI,KULTŪRINĖ VEIKLA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7548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AITVARAI</a:t>
            </a:r>
            <a:endParaRPr lang="lt-LT" dirty="0"/>
          </a:p>
        </p:txBody>
      </p:sp>
      <p:pic>
        <p:nvPicPr>
          <p:cNvPr id="7" name="Paveikslėlio vietos rezervavimo ženklas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PATYS GAMINAME,LEIDŽIAME, DŽIAUGIAMĖS!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992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DRAMOS MĖGĖJŲ KOLEKTYVO GASTROLĖS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r="26949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VAIDINAME VISUR, KUR KVIEČIA.</a:t>
            </a:r>
          </a:p>
          <a:p>
            <a:pPr algn="ctr"/>
            <a:r>
              <a:rPr lang="lt-LT" dirty="0" smtClean="0"/>
              <a:t>SUDEIKIAI.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914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GASTROLĖS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r="26949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DAUGAILIAI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551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SVEČIAI-PALAIKOME DRAUGIŠKUS RYŠIUS  SU KITOMIS BENDRUOMENĖMIS.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ANYKŠČIŲ RAJ. BIRŽINKOS BENDRUOMENĖ.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07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MES SVEČIUOSE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r="26972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KATLIERIŲ BENDRUOMENĖS ŠVENTĖJE, ANYKŠČIŲ RAJONAS.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3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STENGIAMĖS ATSILIEPTI Į VVG KVIETIMUS</a:t>
            </a:r>
            <a:r>
              <a:rPr lang="lt-LT" dirty="0" smtClean="0">
                <a:sym typeface="Wingdings" pitchFamily="2" charset="2"/>
              </a:rPr>
              <a:t>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BENDRUOMENIŲ SĄSKRYDYJE PAČKĖNUOSE 2015M.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4711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3600" dirty="0" smtClean="0"/>
              <a:t>DĖKOJAME UŽ DĖMESĮ-</a:t>
            </a:r>
            <a:endParaRPr lang="lt-LT" sz="3600" dirty="0"/>
          </a:p>
        </p:txBody>
      </p:sp>
      <p:pic>
        <p:nvPicPr>
          <p:cNvPr id="7" name="Paveikslėlio vietos rezervavimo ženklas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4" r="29574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b="1" dirty="0" smtClean="0"/>
              <a:t>KVIEČIAME APSILANKYTI!</a:t>
            </a:r>
            <a:endParaRPr lang="lt-LT" sz="3600" b="1" dirty="0"/>
          </a:p>
        </p:txBody>
      </p:sp>
    </p:spTree>
    <p:extLst>
      <p:ext uri="{BB962C8B-B14F-4D97-AF65-F5344CB8AC3E}">
        <p14:creationId xmlns:p14="http://schemas.microsoft.com/office/powerpoint/2010/main" val="41568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veikslėlio vietos rezervavimo ženklas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175" y="2434103"/>
            <a:ext cx="3090863" cy="1996143"/>
          </a:xfrm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KNYGA SIRUTĖNŲ KRAŠTAS 1671-2008M.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lt-LT" dirty="0" smtClean="0"/>
              <a:t>RĖMĖJŲ, GYVENTOJŲ, KRAŠTIEČIŲ, SAVIVALDYBĖS MATERIALIAI PAREMTAS LABAI PAVYKĘS PROJEKTAS. SURINKTA IR PUBLIKUOTA DAUG ATSIMINIMŲ, NUOTRAUKŲ, ISTORIJOS FAKTŲ.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1413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LIEPTAS</a:t>
            </a:r>
            <a:endParaRPr lang="lt-LT" dirty="0"/>
          </a:p>
        </p:txBody>
      </p:sp>
      <p:pic>
        <p:nvPicPr>
          <p:cNvPr id="7" name="Paveikslėlio vietos rezervavimo ženklas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9052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SAVIVALDYBĖS IR GYVENTOJŲ  PASTANGOMIS  2009M. PASTATYTAS LIEPTAS , ĮRENGTA MAUDYKLA. DAUG PRISIDĖJO BENDRUOMENĖS JAUNIMAS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5379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EUROPINIS PROJEKTAS -2010M.</a:t>
            </a:r>
            <a:br>
              <a:rPr lang="lt-LT" dirty="0" smtClean="0"/>
            </a:br>
            <a:r>
              <a:rPr lang="lt-LT" dirty="0" smtClean="0"/>
              <a:t>RAŠIO EŽERO POILSINĖS SUTVARKYMAS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r="26975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lt-LT" dirty="0" smtClean="0"/>
              <a:t>DIDŽIAUSIAS  BENDRUOMENĖS ĮGYVENDINTAS PROJEKTAS.PASTATYTOS SŪPYNĖS, SUOLAI,STOGINĖ, PERSIRENGIMO KABINA, ŽIDINYS.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13962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BENDRUOMENĖS GERBŪVIO TVARKYMAS, PASINAUDOJUS EUROPINE PARAMA</a:t>
            </a:r>
            <a:endParaRPr lang="lt-LT" dirty="0"/>
          </a:p>
        </p:txBody>
      </p:sp>
      <p:pic>
        <p:nvPicPr>
          <p:cNvPr id="9" name="Paveikslėlio vietos rezervavimo ženklas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VIEŠŲ ERDVIŲ –POILSINĖS, SPORTO AIKŠTELĖS TVARKYMUI BUVO ĮSIGYTA   SPEC. TECHNIKA 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799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 idx="4294967295"/>
          </p:nvPr>
        </p:nvSpPr>
        <p:spPr>
          <a:xfrm>
            <a:off x="2317750" y="274638"/>
            <a:ext cx="6826250" cy="5099050"/>
          </a:xfrm>
        </p:spPr>
        <p:txBody>
          <a:bodyPr>
            <a:normAutofit/>
          </a:bodyPr>
          <a:lstStyle/>
          <a:p>
            <a:r>
              <a:rPr lang="lt-LT" sz="4000" b="1" u="sng" dirty="0" smtClean="0"/>
              <a:t>ATEITIES PLANAI, SVAJONĖS...</a:t>
            </a:r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>LIEPTO REKONSTRUKCIJA, SPORTO AIKŠTYNO TVARKYMAS, BENDRUOMENĖS LAISVALAIKIO SALĖS REMONTAS.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697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BENDRUOMENĖS KULTŪRINIS GYVENIMAS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4993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 smtClean="0"/>
              <a:t>SUORGANIZUOTI 3 PLENERAI-PRISILIETIMAS PRIE AKMENS.</a:t>
            </a:r>
          </a:p>
          <a:p>
            <a:pPr algn="ctr"/>
            <a:r>
              <a:rPr lang="lt-LT" dirty="0" smtClean="0"/>
              <a:t>AKMENS APDIRBIMO SUBTILYBIŲ MOKĖ SIRUTĖNIŠKIS V.ŠEMELIS.</a:t>
            </a:r>
          </a:p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029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ŠVENTĖS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r="26972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MOTINOS DIENOS  MINĖJIMAS GAMTOJE.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44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VAIKŲ UŽIMTUMAS</a:t>
            </a:r>
            <a:endParaRPr lang="lt-LT" dirty="0"/>
          </a:p>
        </p:txBody>
      </p:sp>
      <p:pic>
        <p:nvPicPr>
          <p:cNvPr id="5" name="Paveikslėlio vietos rezervavimo ženklas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r="26972"/>
          <a:stretch>
            <a:fillRect/>
          </a:stretch>
        </p:blipFill>
        <p:spPr/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lt-LT" dirty="0" smtClean="0"/>
              <a:t>DROŽIAME MOLIŪGUS, LINKSMINAMĖS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075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93</TotalTime>
  <Words>189</Words>
  <Application>Microsoft Office PowerPoint</Application>
  <PresentationFormat>Demonstracija ekrane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17" baseType="lpstr">
      <vt:lpstr>Austin</vt:lpstr>
      <vt:lpstr>SIRUTĖNŲ KRAŠTO BENDRUOMENĖ</vt:lpstr>
      <vt:lpstr>KNYGA SIRUTĖNŲ KRAŠTAS 1671-2008M.</vt:lpstr>
      <vt:lpstr>LIEPTAS</vt:lpstr>
      <vt:lpstr>EUROPINIS PROJEKTAS -2010M. RAŠIO EŽERO POILSINĖS SUTVARKYMAS</vt:lpstr>
      <vt:lpstr>BENDRUOMENĖS GERBŪVIO TVARKYMAS, PASINAUDOJUS EUROPINE PARAMA</vt:lpstr>
      <vt:lpstr>ATEITIES PLANAI, SVAJONĖS... LIEPTO REKONSTRUKCIJA, SPORTO AIKŠTYNO TVARKYMAS, BENDRUOMENĖS LAISVALAIKIO SALĖS REMONTAS. </vt:lpstr>
      <vt:lpstr>BENDRUOMENĖS KULTŪRINIS GYVENIMAS</vt:lpstr>
      <vt:lpstr>ŠVENTĖS</vt:lpstr>
      <vt:lpstr>VAIKŲ UŽIMTUMAS</vt:lpstr>
      <vt:lpstr>AITVARAI</vt:lpstr>
      <vt:lpstr>DRAMOS MĖGĖJŲ KOLEKTYVO GASTROLĖS</vt:lpstr>
      <vt:lpstr>GASTROLĖS</vt:lpstr>
      <vt:lpstr>SVEČIAI-PALAIKOME DRAUGIŠKUS RYŠIUS  SU KITOMIS BENDRUOMENĖMIS.</vt:lpstr>
      <vt:lpstr>MES SVEČIUOSE</vt:lpstr>
      <vt:lpstr>STENGIAMĖS ATSILIEPTI Į VVG KVIETIMUS</vt:lpstr>
      <vt:lpstr>DĖKOJAME UŽ DĖMESĮ-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Dell</dc:creator>
  <cp:lastModifiedBy>Dell</cp:lastModifiedBy>
  <cp:revision>12</cp:revision>
  <dcterms:created xsi:type="dcterms:W3CDTF">2016-12-06T16:52:30Z</dcterms:created>
  <dcterms:modified xsi:type="dcterms:W3CDTF">2016-12-06T18:30:17Z</dcterms:modified>
</cp:coreProperties>
</file>